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5" autoAdjust="0"/>
    <p:restoredTop sz="94611" autoAdjust="0"/>
  </p:normalViewPr>
  <p:slideViewPr>
    <p:cSldViewPr>
      <p:cViewPr varScale="1">
        <p:scale>
          <a:sx n="119" d="100"/>
          <a:sy n="119" d="100"/>
        </p:scale>
        <p:origin x="10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79F6A-6D4A-44E6-B2E1-E4E822C65AEC}" type="datetimeFigureOut">
              <a:rPr lang="fr-FR" smtClean="0"/>
              <a:pPr/>
              <a:t>09/08/2019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E41F9-B894-4754-B3B7-EFBC941BD90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1052736"/>
            <a:ext cx="7786742" cy="4752528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20" y="1124744"/>
            <a:ext cx="6912768" cy="4563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9252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Timothy Cyr</dc:creator>
  <cp:lastModifiedBy>Brian Woods</cp:lastModifiedBy>
  <cp:revision>111</cp:revision>
  <cp:lastPrinted>2019-03-27T10:26:59Z</cp:lastPrinted>
  <dcterms:created xsi:type="dcterms:W3CDTF">2012-05-18T15:51:10Z</dcterms:created>
  <dcterms:modified xsi:type="dcterms:W3CDTF">2019-08-09T15:10:06Z</dcterms:modified>
</cp:coreProperties>
</file>